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0" r:id="rId5"/>
    <p:sldId id="266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56A43EA-A8B1-AE7C-C94F-1D12CFCD4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1BC398-2B7E-586D-4A9A-889817B2D9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63EF1-A812-4D62-8493-71293F08743C}" type="datetimeFigureOut">
              <a:rPr lang="de-DE" smtClean="0"/>
              <a:t>26.10.2025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6391FD-9FD8-408E-CDB7-328707E421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A8EBEE-8578-8549-6707-0330E350EF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A802-5C13-4007-A355-0AE4317668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295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7DC57-B3B0-499B-9012-0930D3DF3D6F}" type="datetimeFigureOut">
              <a:rPr lang="de-DE" smtClean="0"/>
              <a:t>26.10.2025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52D25-D49D-4D98-9C4C-3F669CF4F9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93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436420-152F-4680-8FE0-B574DB4FE27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93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436420-152F-4680-8FE0-B574DB4FE27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14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92080-3C2D-3DB1-C48B-98531C3DF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03CF50A-DEE6-9E91-899B-BE99E61EF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ECF972-4A7D-A165-7B35-68EF741D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A3FC-2C4B-4480-A060-D044B872BE88}" type="datetimeFigureOut">
              <a:rPr lang="de-DE" smtClean="0"/>
              <a:t>26.10.2025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1F7FC1-55B7-7D4B-4ABE-84C6467D8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11B3C9-1FB5-A8F8-7366-9923722D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9B6F-95F7-4640-98EF-C57EAE683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24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CC426-AA6F-FD27-5344-D041104A8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253C81-3075-07FF-9DBF-3CAA35C03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7917B5-2E12-FF8A-7422-E3D4D179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A3FC-2C4B-4480-A060-D044B872BE88}" type="datetimeFigureOut">
              <a:rPr lang="de-DE" smtClean="0"/>
              <a:t>26.10.2025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1238D-52F0-8C38-44F5-EAEAEB2E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96C25B-E477-175D-C0A7-4F5D95E2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9B6F-95F7-4640-98EF-C57EAE683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39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6832A57-2833-D59D-456D-207E621CF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FBF166-659A-CCD2-8A4A-141BF556D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A9D02F-E6FB-F051-D9D6-2DCA9E3E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A3FC-2C4B-4480-A060-D044B872BE88}" type="datetimeFigureOut">
              <a:rPr lang="de-DE" smtClean="0"/>
              <a:t>26.10.2025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E9B0D-6951-2A14-7EDB-B666F11D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0E54FC-2ECA-3974-1A45-AF772023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9B6F-95F7-4640-98EF-C57EAE683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535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ihandform: Form49">
            <a:extLst>
              <a:ext uri="{FF2B5EF4-FFF2-40B4-BE49-F238E27FC236}">
                <a16:creationId xmlns:a16="http://schemas.microsoft.com/office/drawing/2014/main" id="{904E437E-BF3C-49E0-BB29-75B2F7366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2572" y="-1"/>
            <a:ext cx="2759428" cy="6858001"/>
          </a:xfrm>
          <a:custGeom>
            <a:avLst/>
            <a:gdLst>
              <a:gd name="connsiteX0" fmla="*/ 299770 w 2759428"/>
              <a:gd name="connsiteY0" fmla="*/ 0 h 6858001"/>
              <a:gd name="connsiteX1" fmla="*/ 2759428 w 2759428"/>
              <a:gd name="connsiteY1" fmla="*/ 0 h 6858001"/>
              <a:gd name="connsiteX2" fmla="*/ 2759428 w 2759428"/>
              <a:gd name="connsiteY2" fmla="*/ 4917263 h 6858001"/>
              <a:gd name="connsiteX3" fmla="*/ 2730862 w 2759428"/>
              <a:gd name="connsiteY3" fmla="*/ 5200870 h 6858001"/>
              <a:gd name="connsiteX4" fmla="*/ 2556468 w 2759428"/>
              <a:gd name="connsiteY4" fmla="*/ 6108054 h 6858001"/>
              <a:gd name="connsiteX5" fmla="*/ 2579042 w 2759428"/>
              <a:gd name="connsiteY5" fmla="*/ 6756072 h 6858001"/>
              <a:gd name="connsiteX6" fmla="*/ 2574245 w 2759428"/>
              <a:gd name="connsiteY6" fmla="*/ 6858001 h 6858001"/>
              <a:gd name="connsiteX7" fmla="*/ 2143825 w 2759428"/>
              <a:gd name="connsiteY7" fmla="*/ 6858001 h 6858001"/>
              <a:gd name="connsiteX8" fmla="*/ 2159475 w 2759428"/>
              <a:gd name="connsiteY8" fmla="*/ 6425195 h 6858001"/>
              <a:gd name="connsiteX9" fmla="*/ 2188718 w 2759428"/>
              <a:gd name="connsiteY9" fmla="*/ 5726726 h 6858001"/>
              <a:gd name="connsiteX10" fmla="*/ 2447074 w 2759428"/>
              <a:gd name="connsiteY10" fmla="*/ 4053275 h 6858001"/>
              <a:gd name="connsiteX11" fmla="*/ 2439632 w 2759428"/>
              <a:gd name="connsiteY11" fmla="*/ 4069519 h 6858001"/>
              <a:gd name="connsiteX12" fmla="*/ 2188718 w 2759428"/>
              <a:gd name="connsiteY12" fmla="*/ 5726705 h 6858001"/>
              <a:gd name="connsiteX13" fmla="*/ 2106717 w 2759428"/>
              <a:gd name="connsiteY13" fmla="*/ 6420295 h 6858001"/>
              <a:gd name="connsiteX14" fmla="*/ 2050381 w 2759428"/>
              <a:gd name="connsiteY14" fmla="*/ 6858001 h 6858001"/>
              <a:gd name="connsiteX15" fmla="*/ 514293 w 2759428"/>
              <a:gd name="connsiteY15" fmla="*/ 6858001 h 6858001"/>
              <a:gd name="connsiteX16" fmla="*/ 543150 w 2759428"/>
              <a:gd name="connsiteY16" fmla="*/ 6683450 h 6858001"/>
              <a:gd name="connsiteX17" fmla="*/ 688632 w 2759428"/>
              <a:gd name="connsiteY17" fmla="*/ 5165423 h 6858001"/>
              <a:gd name="connsiteX18" fmla="*/ 749569 w 2759428"/>
              <a:gd name="connsiteY18" fmla="*/ 3599962 h 6858001"/>
              <a:gd name="connsiteX19" fmla="*/ 748891 w 2759428"/>
              <a:gd name="connsiteY19" fmla="*/ 3599962 h 6858001"/>
              <a:gd name="connsiteX20" fmla="*/ 395716 w 2759428"/>
              <a:gd name="connsiteY20" fmla="*/ 6733160 h 6858001"/>
              <a:gd name="connsiteX21" fmla="*/ 359041 w 2759428"/>
              <a:gd name="connsiteY21" fmla="*/ 6858001 h 6858001"/>
              <a:gd name="connsiteX22" fmla="*/ 17649 w 2759428"/>
              <a:gd name="connsiteY22" fmla="*/ 6858001 h 6858001"/>
              <a:gd name="connsiteX23" fmla="*/ 5197 w 2759428"/>
              <a:gd name="connsiteY23" fmla="*/ 6810555 h 6858001"/>
              <a:gd name="connsiteX24" fmla="*/ 0 w 2759428"/>
              <a:gd name="connsiteY24" fmla="*/ 6751574 h 6858001"/>
              <a:gd name="connsiteX25" fmla="*/ 123531 w 2759428"/>
              <a:gd name="connsiteY25" fmla="*/ 5607914 h 6858001"/>
              <a:gd name="connsiteX26" fmla="*/ 365247 w 2759428"/>
              <a:gd name="connsiteY26" fmla="*/ 5607914 h 6858001"/>
              <a:gd name="connsiteX27" fmla="*/ 365247 w 2759428"/>
              <a:gd name="connsiteY27" fmla="*/ 2462404 h 6858001"/>
              <a:gd name="connsiteX28" fmla="*/ 263290 w 2759428"/>
              <a:gd name="connsiteY28" fmla="*/ 2474611 h 6858001"/>
              <a:gd name="connsiteX29" fmla="*/ 243814 w 2759428"/>
              <a:gd name="connsiteY29" fmla="*/ 2470005 h 6858001"/>
              <a:gd name="connsiteX30" fmla="*/ 244659 w 2759428"/>
              <a:gd name="connsiteY30" fmla="*/ 2485001 h 6858001"/>
              <a:gd name="connsiteX31" fmla="*/ 126471 w 2759428"/>
              <a:gd name="connsiteY31" fmla="*/ 5564241 h 6858001"/>
              <a:gd name="connsiteX32" fmla="*/ 126439 w 2759428"/>
              <a:gd name="connsiteY32" fmla="*/ 5564400 h 6858001"/>
              <a:gd name="connsiteX33" fmla="*/ 121738 w 2759428"/>
              <a:gd name="connsiteY33" fmla="*/ 675245 h 6858001"/>
              <a:gd name="connsiteX34" fmla="*/ 121738 w 2759428"/>
              <a:gd name="connsiteY34" fmla="*/ 389363 h 6858001"/>
              <a:gd name="connsiteX35" fmla="*/ 278953 w 2759428"/>
              <a:gd name="connsiteY35" fmla="*/ 67755 h 6858001"/>
              <a:gd name="connsiteX36" fmla="*/ 299770 w 2759428"/>
              <a:gd name="connsiteY3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59428" h="6858001">
                <a:moveTo>
                  <a:pt x="299770" y="0"/>
                </a:moveTo>
                <a:lnTo>
                  <a:pt x="2759428" y="0"/>
                </a:lnTo>
                <a:lnTo>
                  <a:pt x="2759428" y="4917263"/>
                </a:lnTo>
                <a:lnTo>
                  <a:pt x="2730862" y="5200870"/>
                </a:lnTo>
                <a:cubicBezTo>
                  <a:pt x="2696272" y="5508307"/>
                  <a:pt x="2647772" y="5813220"/>
                  <a:pt x="2556468" y="6108054"/>
                </a:cubicBezTo>
                <a:cubicBezTo>
                  <a:pt x="2518425" y="6286843"/>
                  <a:pt x="2575477" y="6549388"/>
                  <a:pt x="2579042" y="6756072"/>
                </a:cubicBezTo>
                <a:lnTo>
                  <a:pt x="2574245" y="6858001"/>
                </a:lnTo>
                <a:lnTo>
                  <a:pt x="2143825" y="6858001"/>
                </a:lnTo>
                <a:lnTo>
                  <a:pt x="2159475" y="6425195"/>
                </a:lnTo>
                <a:cubicBezTo>
                  <a:pt x="2167143" y="6191378"/>
                  <a:pt x="2175446" y="5958397"/>
                  <a:pt x="2188718" y="5726726"/>
                </a:cubicBezTo>
                <a:cubicBezTo>
                  <a:pt x="2255640" y="5168826"/>
                  <a:pt x="2329901" y="4610858"/>
                  <a:pt x="2447074" y="4053275"/>
                </a:cubicBezTo>
                <a:cubicBezTo>
                  <a:pt x="2449271" y="4042771"/>
                  <a:pt x="2444266" y="4053615"/>
                  <a:pt x="2439632" y="4069519"/>
                </a:cubicBezTo>
                <a:cubicBezTo>
                  <a:pt x="2283031" y="4610019"/>
                  <a:pt x="2220979" y="5164470"/>
                  <a:pt x="2188718" y="5726705"/>
                </a:cubicBezTo>
                <a:cubicBezTo>
                  <a:pt x="2160955" y="5957841"/>
                  <a:pt x="2134442" y="6189064"/>
                  <a:pt x="2106717" y="6420295"/>
                </a:cubicBezTo>
                <a:lnTo>
                  <a:pt x="2050381" y="6858001"/>
                </a:lnTo>
                <a:lnTo>
                  <a:pt x="514293" y="6858001"/>
                </a:lnTo>
                <a:lnTo>
                  <a:pt x="543150" y="6683450"/>
                </a:lnTo>
                <a:cubicBezTo>
                  <a:pt x="608753" y="6197534"/>
                  <a:pt x="597352" y="5701578"/>
                  <a:pt x="688632" y="5165423"/>
                </a:cubicBezTo>
                <a:cubicBezTo>
                  <a:pt x="809796" y="4667372"/>
                  <a:pt x="750144" y="4098558"/>
                  <a:pt x="749569" y="3599962"/>
                </a:cubicBezTo>
                <a:cubicBezTo>
                  <a:pt x="749569" y="3596039"/>
                  <a:pt x="749264" y="3596039"/>
                  <a:pt x="748891" y="3599962"/>
                </a:cubicBezTo>
                <a:cubicBezTo>
                  <a:pt x="651454" y="4635644"/>
                  <a:pt x="670992" y="5717198"/>
                  <a:pt x="395716" y="6733160"/>
                </a:cubicBezTo>
                <a:lnTo>
                  <a:pt x="359041" y="6858001"/>
                </a:lnTo>
                <a:lnTo>
                  <a:pt x="17649" y="6858001"/>
                </a:lnTo>
                <a:lnTo>
                  <a:pt x="5197" y="6810555"/>
                </a:lnTo>
                <a:cubicBezTo>
                  <a:pt x="1788" y="6791247"/>
                  <a:pt x="0" y="6771587"/>
                  <a:pt x="0" y="6751574"/>
                </a:cubicBezTo>
                <a:cubicBezTo>
                  <a:pt x="56676" y="6365938"/>
                  <a:pt x="96340" y="5985362"/>
                  <a:pt x="123531" y="5607914"/>
                </a:cubicBezTo>
                <a:lnTo>
                  <a:pt x="365247" y="5607914"/>
                </a:lnTo>
                <a:cubicBezTo>
                  <a:pt x="182608" y="4535629"/>
                  <a:pt x="669592" y="3534692"/>
                  <a:pt x="365247" y="2462404"/>
                </a:cubicBezTo>
                <a:cubicBezTo>
                  <a:pt x="337960" y="2494462"/>
                  <a:pt x="298562" y="2483572"/>
                  <a:pt x="263290" y="2474611"/>
                </a:cubicBezTo>
                <a:cubicBezTo>
                  <a:pt x="256595" y="2472908"/>
                  <a:pt x="243814" y="2470005"/>
                  <a:pt x="243814" y="2470005"/>
                </a:cubicBezTo>
                <a:cubicBezTo>
                  <a:pt x="243814" y="2470005"/>
                  <a:pt x="244389" y="2480011"/>
                  <a:pt x="244659" y="2485001"/>
                </a:cubicBezTo>
                <a:cubicBezTo>
                  <a:pt x="302553" y="3534080"/>
                  <a:pt x="243949" y="4515957"/>
                  <a:pt x="126471" y="5564241"/>
                </a:cubicBezTo>
                <a:cubicBezTo>
                  <a:pt x="126439" y="5564424"/>
                  <a:pt x="126439" y="5564515"/>
                  <a:pt x="126439" y="5564400"/>
                </a:cubicBezTo>
                <a:cubicBezTo>
                  <a:pt x="240296" y="3928792"/>
                  <a:pt x="121738" y="2351829"/>
                  <a:pt x="121738" y="675245"/>
                </a:cubicBezTo>
                <a:cubicBezTo>
                  <a:pt x="121738" y="603871"/>
                  <a:pt x="121738" y="460852"/>
                  <a:pt x="121738" y="389363"/>
                </a:cubicBezTo>
                <a:cubicBezTo>
                  <a:pt x="190164" y="282166"/>
                  <a:pt x="241504" y="174957"/>
                  <a:pt x="278953" y="67755"/>
                </a:cubicBezTo>
                <a:lnTo>
                  <a:pt x="29977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sz="1800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A43A34-4708-4683-85A4-7FB71DE50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41" y="556708"/>
            <a:ext cx="6229004" cy="1298986"/>
          </a:xfrm>
        </p:spPr>
        <p:txBody>
          <a:bodyPr rtlCol="0" anchor="t" anchorCtr="0">
            <a:normAutofit/>
          </a:bodyPr>
          <a:lstStyle>
            <a:lvl1pPr algn="l">
              <a:lnSpc>
                <a:spcPts val="5824"/>
              </a:lnSpc>
              <a:defRPr sz="5294"/>
            </a:lvl1pPr>
          </a:lstStyle>
          <a:p>
            <a:pPr rtl="0"/>
            <a:r>
              <a:rPr lang="de-DE" noProof="0"/>
              <a:t>Titel durch Klicken hinzufügen</a:t>
            </a:r>
          </a:p>
        </p:txBody>
      </p:sp>
      <p:sp>
        <p:nvSpPr>
          <p:cNvPr id="17" name="Grafik 15" descr="Ein Pinselschlag">
            <a:extLst>
              <a:ext uri="{FF2B5EF4-FFF2-40B4-BE49-F238E27FC236}">
                <a16:creationId xmlns:a16="http://schemas.microsoft.com/office/drawing/2014/main" id="{8BDCD521-6510-4DCC-AD58-8C8E9CD2C36F}"/>
              </a:ext>
            </a:extLst>
          </p:cNvPr>
          <p:cNvSpPr/>
          <p:nvPr/>
        </p:nvSpPr>
        <p:spPr>
          <a:xfrm rot="16478135">
            <a:off x="4772337" y="1812839"/>
            <a:ext cx="6173641" cy="3232324"/>
          </a:xfrm>
          <a:custGeom>
            <a:avLst/>
            <a:gdLst>
              <a:gd name="connsiteX0" fmla="*/ 3331028 w 3435126"/>
              <a:gd name="connsiteY0" fmla="*/ 727934 h 842738"/>
              <a:gd name="connsiteX1" fmla="*/ 3286985 w 3435126"/>
              <a:gd name="connsiteY1" fmla="*/ 717332 h 842738"/>
              <a:gd name="connsiteX2" fmla="*/ 2446584 w 3435126"/>
              <a:gd name="connsiteY2" fmla="*/ 648771 h 842738"/>
              <a:gd name="connsiteX3" fmla="*/ 1789340 w 3435126"/>
              <a:gd name="connsiteY3" fmla="*/ 631607 h 842738"/>
              <a:gd name="connsiteX4" fmla="*/ 1789340 w 3435126"/>
              <a:gd name="connsiteY4" fmla="*/ 631798 h 842738"/>
              <a:gd name="connsiteX5" fmla="*/ 3285765 w 3435126"/>
              <a:gd name="connsiteY5" fmla="*/ 769929 h 842738"/>
              <a:gd name="connsiteX6" fmla="*/ 3285804 w 3435126"/>
              <a:gd name="connsiteY6" fmla="*/ 770101 h 842738"/>
              <a:gd name="connsiteX7" fmla="*/ 3112515 w 3435126"/>
              <a:gd name="connsiteY7" fmla="*/ 842738 h 842738"/>
              <a:gd name="connsiteX8" fmla="*/ 2632360 w 3435126"/>
              <a:gd name="connsiteY8" fmla="*/ 807943 h 842738"/>
              <a:gd name="connsiteX9" fmla="*/ 2632360 w 3435126"/>
              <a:gd name="connsiteY9" fmla="*/ 739859 h 842738"/>
              <a:gd name="connsiteX10" fmla="*/ 1311747 w 3435126"/>
              <a:gd name="connsiteY10" fmla="*/ 739859 h 842738"/>
              <a:gd name="connsiteX11" fmla="*/ 1316872 w 3435126"/>
              <a:gd name="connsiteY11" fmla="*/ 768577 h 842738"/>
              <a:gd name="connsiteX12" fmla="*/ 1314938 w 3435126"/>
              <a:gd name="connsiteY12" fmla="*/ 774063 h 842738"/>
              <a:gd name="connsiteX13" fmla="*/ 1321234 w 3435126"/>
              <a:gd name="connsiteY13" fmla="*/ 773825 h 842738"/>
              <a:gd name="connsiteX14" fmla="*/ 2614024 w 3435126"/>
              <a:gd name="connsiteY14" fmla="*/ 807115 h 842738"/>
              <a:gd name="connsiteX15" fmla="*/ 2614091 w 3435126"/>
              <a:gd name="connsiteY15" fmla="*/ 807124 h 842738"/>
              <a:gd name="connsiteX16" fmla="*/ 561425 w 3435126"/>
              <a:gd name="connsiteY16" fmla="*/ 808448 h 842738"/>
              <a:gd name="connsiteX17" fmla="*/ 441400 w 3435126"/>
              <a:gd name="connsiteY17" fmla="*/ 808448 h 842738"/>
              <a:gd name="connsiteX18" fmla="*/ 81403 w 3435126"/>
              <a:gd name="connsiteY18" fmla="*/ 739868 h 842738"/>
              <a:gd name="connsiteX19" fmla="*/ 81317 w 3435126"/>
              <a:gd name="connsiteY19" fmla="*/ 739744 h 842738"/>
              <a:gd name="connsiteX20" fmla="*/ 231336 w 3435126"/>
              <a:gd name="connsiteY20" fmla="*/ 516983 h 842738"/>
              <a:gd name="connsiteX21" fmla="*/ 231336 w 3435126"/>
              <a:gd name="connsiteY21" fmla="*/ 448422 h 842738"/>
              <a:gd name="connsiteX22" fmla="*/ 141277 w 3435126"/>
              <a:gd name="connsiteY22" fmla="*/ 54078 h 842738"/>
              <a:gd name="connsiteX23" fmla="*/ 1101626 w 3435126"/>
              <a:gd name="connsiteY23" fmla="*/ 19797 h 842738"/>
              <a:gd name="connsiteX24" fmla="*/ 1821935 w 3435126"/>
              <a:gd name="connsiteY24" fmla="*/ 19797 h 842738"/>
              <a:gd name="connsiteX25" fmla="*/ 2842339 w 3435126"/>
              <a:gd name="connsiteY25" fmla="*/ 122658 h 842738"/>
              <a:gd name="connsiteX26" fmla="*/ 3232606 w 3435126"/>
              <a:gd name="connsiteY26" fmla="*/ 139803 h 842738"/>
              <a:gd name="connsiteX27" fmla="*/ 3270840 w 3435126"/>
              <a:gd name="connsiteY27" fmla="*/ 241644 h 842738"/>
              <a:gd name="connsiteX28" fmla="*/ 2682242 w 3435126"/>
              <a:gd name="connsiteY28" fmla="*/ 226242 h 842738"/>
              <a:gd name="connsiteX29" fmla="*/ 1979659 w 3435126"/>
              <a:gd name="connsiteY29" fmla="*/ 153471 h 842738"/>
              <a:gd name="connsiteX30" fmla="*/ 1986479 w 3435126"/>
              <a:gd name="connsiteY30" fmla="*/ 155567 h 842738"/>
              <a:gd name="connsiteX31" fmla="*/ 2682233 w 3435126"/>
              <a:gd name="connsiteY31" fmla="*/ 226242 h 842738"/>
              <a:gd name="connsiteX32" fmla="*/ 3264649 w 3435126"/>
              <a:gd name="connsiteY32" fmla="*/ 274486 h 842738"/>
              <a:gd name="connsiteX33" fmla="*/ 3262563 w 3435126"/>
              <a:gd name="connsiteY33" fmla="*/ 379833 h 842738"/>
              <a:gd name="connsiteX34" fmla="*/ 3352574 w 3435126"/>
              <a:gd name="connsiteY34" fmla="*/ 379833 h 842738"/>
              <a:gd name="connsiteX35" fmla="*/ 3382663 w 3435126"/>
              <a:gd name="connsiteY35" fmla="*/ 671317 h 842738"/>
              <a:gd name="connsiteX36" fmla="*/ 3331028 w 3435126"/>
              <a:gd name="connsiteY36" fmla="*/ 727934 h 84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35126" h="842738">
                <a:moveTo>
                  <a:pt x="3331028" y="727934"/>
                </a:moveTo>
                <a:cubicBezTo>
                  <a:pt x="3316312" y="724324"/>
                  <a:pt x="3301568" y="720676"/>
                  <a:pt x="3286985" y="717332"/>
                </a:cubicBezTo>
                <a:cubicBezTo>
                  <a:pt x="3016846" y="665916"/>
                  <a:pt x="2746717" y="683052"/>
                  <a:pt x="2446584" y="648771"/>
                </a:cubicBezTo>
                <a:cubicBezTo>
                  <a:pt x="2237482" y="614643"/>
                  <a:pt x="1998671" y="631445"/>
                  <a:pt x="1789340" y="631607"/>
                </a:cubicBezTo>
                <a:cubicBezTo>
                  <a:pt x="1787693" y="631607"/>
                  <a:pt x="1787693" y="631693"/>
                  <a:pt x="1789340" y="631798"/>
                </a:cubicBezTo>
                <a:cubicBezTo>
                  <a:pt x="2286279" y="663164"/>
                  <a:pt x="2808372" y="651495"/>
                  <a:pt x="3285765" y="769929"/>
                </a:cubicBezTo>
                <a:cubicBezTo>
                  <a:pt x="3285842" y="769948"/>
                  <a:pt x="3285861" y="770043"/>
                  <a:pt x="3285804" y="770101"/>
                </a:cubicBezTo>
                <a:cubicBezTo>
                  <a:pt x="3237474" y="810506"/>
                  <a:pt x="3179733" y="842738"/>
                  <a:pt x="3112515" y="842738"/>
                </a:cubicBezTo>
                <a:cubicBezTo>
                  <a:pt x="2950609" y="826774"/>
                  <a:pt x="2790828" y="815602"/>
                  <a:pt x="2632360" y="807943"/>
                </a:cubicBezTo>
                <a:lnTo>
                  <a:pt x="2632360" y="739859"/>
                </a:lnTo>
                <a:cubicBezTo>
                  <a:pt x="2182171" y="791303"/>
                  <a:pt x="1761937" y="654134"/>
                  <a:pt x="1311747" y="739859"/>
                </a:cubicBezTo>
                <a:cubicBezTo>
                  <a:pt x="1325206" y="747545"/>
                  <a:pt x="1320634" y="758642"/>
                  <a:pt x="1316872" y="768577"/>
                </a:cubicBezTo>
                <a:cubicBezTo>
                  <a:pt x="1316157" y="770463"/>
                  <a:pt x="1314938" y="774063"/>
                  <a:pt x="1314938" y="774063"/>
                </a:cubicBezTo>
                <a:cubicBezTo>
                  <a:pt x="1314938" y="774063"/>
                  <a:pt x="1319139" y="773901"/>
                  <a:pt x="1321234" y="773825"/>
                </a:cubicBezTo>
                <a:cubicBezTo>
                  <a:pt x="1761680" y="757518"/>
                  <a:pt x="2173912" y="774025"/>
                  <a:pt x="2614024" y="807115"/>
                </a:cubicBezTo>
                <a:cubicBezTo>
                  <a:pt x="2614101" y="807124"/>
                  <a:pt x="2614139" y="807124"/>
                  <a:pt x="2614091" y="807124"/>
                </a:cubicBezTo>
                <a:cubicBezTo>
                  <a:pt x="1927396" y="775054"/>
                  <a:pt x="1265323" y="808448"/>
                  <a:pt x="561425" y="808448"/>
                </a:cubicBezTo>
                <a:cubicBezTo>
                  <a:pt x="531459" y="808448"/>
                  <a:pt x="471414" y="808448"/>
                  <a:pt x="441400" y="808448"/>
                </a:cubicBezTo>
                <a:cubicBezTo>
                  <a:pt x="321385" y="757052"/>
                  <a:pt x="201332" y="739878"/>
                  <a:pt x="81403" y="739868"/>
                </a:cubicBezTo>
                <a:cubicBezTo>
                  <a:pt x="81336" y="739868"/>
                  <a:pt x="81289" y="739802"/>
                  <a:pt x="81317" y="739744"/>
                </a:cubicBezTo>
                <a:cubicBezTo>
                  <a:pt x="111121" y="653981"/>
                  <a:pt x="-8703" y="482712"/>
                  <a:pt x="231336" y="516983"/>
                </a:cubicBezTo>
                <a:lnTo>
                  <a:pt x="231336" y="448422"/>
                </a:lnTo>
                <a:cubicBezTo>
                  <a:pt x="-8818" y="362697"/>
                  <a:pt x="-98877" y="122658"/>
                  <a:pt x="141277" y="54078"/>
                </a:cubicBezTo>
                <a:cubicBezTo>
                  <a:pt x="411359" y="-14483"/>
                  <a:pt x="771546" y="54078"/>
                  <a:pt x="1101626" y="19797"/>
                </a:cubicBezTo>
                <a:cubicBezTo>
                  <a:pt x="1341789" y="2652"/>
                  <a:pt x="1581905" y="-14493"/>
                  <a:pt x="1821935" y="19797"/>
                </a:cubicBezTo>
                <a:cubicBezTo>
                  <a:pt x="2152072" y="71232"/>
                  <a:pt x="2512250" y="54078"/>
                  <a:pt x="2842339" y="122658"/>
                </a:cubicBezTo>
                <a:cubicBezTo>
                  <a:pt x="2962440" y="139803"/>
                  <a:pt x="3172561" y="88377"/>
                  <a:pt x="3232606" y="139803"/>
                </a:cubicBezTo>
                <a:cubicBezTo>
                  <a:pt x="3275726" y="164444"/>
                  <a:pt x="3277441" y="200944"/>
                  <a:pt x="3270840" y="241644"/>
                </a:cubicBezTo>
                <a:cubicBezTo>
                  <a:pt x="3073501" y="235596"/>
                  <a:pt x="2876772" y="233719"/>
                  <a:pt x="2682242" y="226242"/>
                </a:cubicBezTo>
                <a:cubicBezTo>
                  <a:pt x="2448013" y="207392"/>
                  <a:pt x="2213755" y="186475"/>
                  <a:pt x="1979659" y="153471"/>
                </a:cubicBezTo>
                <a:cubicBezTo>
                  <a:pt x="1975249" y="152852"/>
                  <a:pt x="1979802" y="154262"/>
                  <a:pt x="1986479" y="155567"/>
                </a:cubicBezTo>
                <a:cubicBezTo>
                  <a:pt x="2213403" y="199677"/>
                  <a:pt x="2446184" y="217155"/>
                  <a:pt x="2682233" y="226242"/>
                </a:cubicBezTo>
                <a:cubicBezTo>
                  <a:pt x="2876314" y="241882"/>
                  <a:pt x="3070539" y="256113"/>
                  <a:pt x="3264649" y="274486"/>
                </a:cubicBezTo>
                <a:cubicBezTo>
                  <a:pt x="3257553" y="309481"/>
                  <a:pt x="3250723" y="345981"/>
                  <a:pt x="3262563" y="379833"/>
                </a:cubicBezTo>
                <a:lnTo>
                  <a:pt x="3352574" y="379833"/>
                </a:lnTo>
                <a:cubicBezTo>
                  <a:pt x="3472675" y="465558"/>
                  <a:pt x="3442585" y="585592"/>
                  <a:pt x="3382663" y="671317"/>
                </a:cubicBezTo>
                <a:cubicBezTo>
                  <a:pt x="3367376" y="688691"/>
                  <a:pt x="3350193" y="708322"/>
                  <a:pt x="3331028" y="72793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de-DE" sz="1800" noProof="0"/>
          </a:p>
        </p:txBody>
      </p:sp>
      <p:sp>
        <p:nvSpPr>
          <p:cNvPr id="44" name="Freihandform: Form 43">
            <a:extLst>
              <a:ext uri="{FF2B5EF4-FFF2-40B4-BE49-F238E27FC236}">
                <a16:creationId xmlns:a16="http://schemas.microsoft.com/office/drawing/2014/main" id="{1AB1C1CF-2E6B-4CF7-8310-904424A90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5295" y="724054"/>
            <a:ext cx="5778326" cy="5344267"/>
          </a:xfrm>
          <a:custGeom>
            <a:avLst/>
            <a:gdLst>
              <a:gd name="connsiteX0" fmla="*/ 601366 w 4767119"/>
              <a:gd name="connsiteY0" fmla="*/ 0 h 6056836"/>
              <a:gd name="connsiteX1" fmla="*/ 4767119 w 4767119"/>
              <a:gd name="connsiteY1" fmla="*/ 426784 h 6056836"/>
              <a:gd name="connsiteX2" fmla="*/ 4767119 w 4767119"/>
              <a:gd name="connsiteY2" fmla="*/ 679998 h 6056836"/>
              <a:gd name="connsiteX3" fmla="*/ 844595 w 4767119"/>
              <a:gd name="connsiteY3" fmla="*/ 278133 h 6056836"/>
              <a:gd name="connsiteX4" fmla="*/ 413723 w 4767119"/>
              <a:gd name="connsiteY4" fmla="*/ 4274100 h 6056836"/>
              <a:gd name="connsiteX5" fmla="*/ 4494547 w 4767119"/>
              <a:gd name="connsiteY5" fmla="*/ 4692182 h 6056836"/>
              <a:gd name="connsiteX6" fmla="*/ 4767119 w 4767119"/>
              <a:gd name="connsiteY6" fmla="*/ 2164316 h 6056836"/>
              <a:gd name="connsiteX7" fmla="*/ 4767119 w 4767119"/>
              <a:gd name="connsiteY7" fmla="*/ 5268946 h 6056836"/>
              <a:gd name="connsiteX8" fmla="*/ 4682163 w 4767119"/>
              <a:gd name="connsiteY8" fmla="*/ 6056836 h 6056836"/>
              <a:gd name="connsiteX9" fmla="*/ 0 w 4767119"/>
              <a:gd name="connsiteY9" fmla="*/ 5577146 h 6056836"/>
              <a:gd name="connsiteX10" fmla="*/ 601366 w 4767119"/>
              <a:gd name="connsiteY10" fmla="*/ 0 h 605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67119" h="6056836">
                <a:moveTo>
                  <a:pt x="601366" y="0"/>
                </a:moveTo>
                <a:lnTo>
                  <a:pt x="4767119" y="426784"/>
                </a:lnTo>
                <a:lnTo>
                  <a:pt x="4767119" y="679998"/>
                </a:lnTo>
                <a:lnTo>
                  <a:pt x="844595" y="278133"/>
                </a:lnTo>
                <a:lnTo>
                  <a:pt x="413723" y="4274100"/>
                </a:lnTo>
                <a:lnTo>
                  <a:pt x="4494547" y="4692182"/>
                </a:lnTo>
                <a:lnTo>
                  <a:pt x="4767119" y="2164316"/>
                </a:lnTo>
                <a:lnTo>
                  <a:pt x="4767119" y="5268946"/>
                </a:lnTo>
                <a:lnTo>
                  <a:pt x="4682163" y="6056836"/>
                </a:lnTo>
                <a:lnTo>
                  <a:pt x="0" y="5577146"/>
                </a:lnTo>
                <a:lnTo>
                  <a:pt x="6013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114300" dir="2700000" algn="t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sz="1588" noProof="0"/>
          </a:p>
        </p:txBody>
      </p:sp>
      <p:sp>
        <p:nvSpPr>
          <p:cNvPr id="590" name="Freihandform: Form 589">
            <a:extLst>
              <a:ext uri="{FF2B5EF4-FFF2-40B4-BE49-F238E27FC236}">
                <a16:creationId xmlns:a16="http://schemas.microsoft.com/office/drawing/2014/main" id="{6A50C002-2585-4BFA-ADA5-681296940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6808" y="1339358"/>
            <a:ext cx="3755055" cy="3752223"/>
          </a:xfrm>
          <a:custGeom>
            <a:avLst/>
            <a:gdLst>
              <a:gd name="connsiteX0" fmla="*/ 265928 w 3755055"/>
              <a:gd name="connsiteY0" fmla="*/ 3752223 h 3752223"/>
              <a:gd name="connsiteX1" fmla="*/ 3755056 w 3755055"/>
              <a:gd name="connsiteY1" fmla="*/ 3358827 h 3752223"/>
              <a:gd name="connsiteX2" fmla="*/ 3376276 w 3755055"/>
              <a:gd name="connsiteY2" fmla="*/ 0 h 3752223"/>
              <a:gd name="connsiteX3" fmla="*/ 0 w 3755055"/>
              <a:gd name="connsiteY3" fmla="*/ 380706 h 3752223"/>
              <a:gd name="connsiteX4" fmla="*/ 0 w 3755055"/>
              <a:gd name="connsiteY4" fmla="*/ 1392864 h 3752223"/>
              <a:gd name="connsiteX5" fmla="*/ 265928 w 3755055"/>
              <a:gd name="connsiteY5" fmla="*/ 3752223 h 375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5055" h="3752223">
                <a:moveTo>
                  <a:pt x="265928" y="3752223"/>
                </a:moveTo>
                <a:lnTo>
                  <a:pt x="3755056" y="3358827"/>
                </a:lnTo>
                <a:lnTo>
                  <a:pt x="3376276" y="0"/>
                </a:lnTo>
                <a:lnTo>
                  <a:pt x="0" y="380706"/>
                </a:lnTo>
                <a:lnTo>
                  <a:pt x="0" y="1392864"/>
                </a:lnTo>
                <a:lnTo>
                  <a:pt x="265928" y="3752223"/>
                </a:lnTo>
                <a:close/>
              </a:path>
            </a:pathLst>
          </a:custGeom>
          <a:noFill/>
          <a:ln w="1131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sz="1800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8A9FA26-2B63-4FF7-BF6A-B105E39160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633" y="2275946"/>
            <a:ext cx="3325091" cy="298525"/>
          </a:xfrm>
        </p:spPr>
        <p:txBody>
          <a:bodyPr rtlCol="0">
            <a:normAutofit/>
          </a:bodyPr>
          <a:lstStyle>
            <a:lvl1pPr marL="0" indent="0" algn="l">
              <a:buNone/>
              <a:defRPr sz="1412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4" indent="0" algn="ctr">
              <a:buNone/>
              <a:defRPr sz="1600"/>
            </a:lvl6pPr>
            <a:lvl7pPr marL="2743217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pPr rtl="0"/>
            <a:r>
              <a:rPr lang="de-DE" noProof="0"/>
              <a:t>Klicken Sie, um Text hinzuzufügen.</a:t>
            </a:r>
          </a:p>
        </p:txBody>
      </p:sp>
      <p:sp>
        <p:nvSpPr>
          <p:cNvPr id="572" name="Textplatzhalter 571">
            <a:extLst>
              <a:ext uri="{FF2B5EF4-FFF2-40B4-BE49-F238E27FC236}">
                <a16:creationId xmlns:a16="http://schemas.microsoft.com/office/drawing/2014/main" id="{9C30FC4A-F729-40FC-BBAC-25BFCA00A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41" y="2543680"/>
            <a:ext cx="5364480" cy="1065007"/>
          </a:xfrm>
        </p:spPr>
        <p:txBody>
          <a:bodyPr rtlCol="0">
            <a:normAutofit/>
          </a:bodyPr>
          <a:lstStyle>
            <a:lvl1pPr marL="0" indent="0">
              <a:lnSpc>
                <a:spcPts val="3706"/>
              </a:lnSpc>
              <a:spcBef>
                <a:spcPts val="0"/>
              </a:spcBef>
              <a:buNone/>
              <a:defRPr sz="3177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3" indent="0">
              <a:buNone/>
              <a:defRPr>
                <a:latin typeface="+mj-lt"/>
              </a:defRPr>
            </a:lvl2pPr>
            <a:lvl3pPr marL="914406" indent="0">
              <a:buNone/>
              <a:defRPr>
                <a:latin typeface="+mj-lt"/>
              </a:defRPr>
            </a:lvl3pPr>
            <a:lvl4pPr marL="1371609" indent="0">
              <a:buNone/>
              <a:defRPr>
                <a:latin typeface="+mj-lt"/>
              </a:defRPr>
            </a:lvl4pPr>
            <a:lvl5pPr marL="1828812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de-DE" noProof="0"/>
              <a:t>Klicken, um </a:t>
            </a:r>
          </a:p>
          <a:p>
            <a:pPr lvl="0" rtl="0"/>
            <a:r>
              <a:rPr lang="de-DE" noProof="0"/>
              <a:t>Text hinzuzufügen</a:t>
            </a:r>
          </a:p>
        </p:txBody>
      </p:sp>
      <p:sp>
        <p:nvSpPr>
          <p:cNvPr id="574" name="Textplatzhalter 573">
            <a:extLst>
              <a:ext uri="{FF2B5EF4-FFF2-40B4-BE49-F238E27FC236}">
                <a16:creationId xmlns:a16="http://schemas.microsoft.com/office/drawing/2014/main" id="{7F44C6DC-9968-47B3-8234-5EB79732B2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42" y="3591380"/>
            <a:ext cx="5286895" cy="1065007"/>
          </a:xfrm>
        </p:spPr>
        <p:txBody>
          <a:bodyPr rtlCol="0">
            <a:noAutofit/>
          </a:bodyPr>
          <a:lstStyle>
            <a:lvl1pPr marL="0" indent="0">
              <a:lnSpc>
                <a:spcPts val="1765"/>
              </a:lnSpc>
              <a:spcBef>
                <a:spcPts val="0"/>
              </a:spcBef>
              <a:buNone/>
              <a:defRPr sz="1412"/>
            </a:lvl1pPr>
            <a:lvl2pPr marL="457203" indent="0">
              <a:buNone/>
              <a:defRPr sz="1600"/>
            </a:lvl2pPr>
            <a:lvl3pPr marL="914406" indent="0">
              <a:buNone/>
              <a:defRPr sz="1600"/>
            </a:lvl3pPr>
            <a:lvl4pPr marL="1371609" indent="0">
              <a:buNone/>
              <a:defRPr sz="1600"/>
            </a:lvl4pPr>
            <a:lvl5pPr marL="1828812" indent="0">
              <a:buNone/>
              <a:defRPr sz="1600"/>
            </a:lvl5pPr>
          </a:lstStyle>
          <a:p>
            <a:pPr lvl="0" rtl="0"/>
            <a:r>
              <a:rPr lang="de-DE" noProof="0"/>
              <a:t>Klicken Sie, um Text hinzuzufügen.</a:t>
            </a:r>
          </a:p>
        </p:txBody>
      </p:sp>
      <p:sp>
        <p:nvSpPr>
          <p:cNvPr id="576" name="Textplatzhalter 575">
            <a:extLst>
              <a:ext uri="{FF2B5EF4-FFF2-40B4-BE49-F238E27FC236}">
                <a16:creationId xmlns:a16="http://schemas.microsoft.com/office/drawing/2014/main" id="{0474445E-40BE-454E-8942-A2463B7421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607" y="5405718"/>
            <a:ext cx="3325091" cy="242047"/>
          </a:xfrm>
        </p:spPr>
        <p:txBody>
          <a:bodyPr rtlCol="0">
            <a:noAutofit/>
          </a:bodyPr>
          <a:lstStyle>
            <a:lvl1pPr marL="0" indent="0">
              <a:buNone/>
              <a:defRPr sz="1059"/>
            </a:lvl1pPr>
            <a:lvl2pPr marL="457203" indent="0">
              <a:buNone/>
              <a:defRPr sz="1200"/>
            </a:lvl2pPr>
            <a:lvl3pPr marL="914406" indent="0">
              <a:buNone/>
              <a:defRPr sz="1200"/>
            </a:lvl3pPr>
            <a:lvl4pPr marL="1371609" indent="0">
              <a:buNone/>
              <a:defRPr sz="1200"/>
            </a:lvl4pPr>
            <a:lvl5pPr marL="1828812" indent="0">
              <a:buNone/>
              <a:defRPr sz="1200"/>
            </a:lvl5pPr>
          </a:lstStyle>
          <a:p>
            <a:pPr lvl="0" rtl="0"/>
            <a:r>
              <a:rPr lang="de-DE" noProof="0"/>
              <a:t>Klicken Sie, um Text hinzuzufügen.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38CE6EB-5A0E-408E-A09E-98C302718E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429" y="5978562"/>
            <a:ext cx="3325091" cy="242047"/>
          </a:xfrm>
        </p:spPr>
        <p:txBody>
          <a:bodyPr rtlCol="0">
            <a:noAutofit/>
          </a:bodyPr>
          <a:lstStyle>
            <a:lvl1pPr marL="0" indent="0">
              <a:buNone/>
              <a:defRPr sz="1412"/>
            </a:lvl1pPr>
            <a:lvl2pPr marL="443777" indent="0">
              <a:buNone/>
              <a:defRPr sz="1412"/>
            </a:lvl2pPr>
            <a:lvl3pPr marL="887553" indent="0">
              <a:buNone/>
              <a:defRPr sz="1412"/>
            </a:lvl3pPr>
            <a:lvl4pPr marL="1331330" indent="0">
              <a:buNone/>
              <a:defRPr sz="1412"/>
            </a:lvl4pPr>
            <a:lvl5pPr marL="1775106" indent="0">
              <a:buNone/>
              <a:defRPr sz="1412"/>
            </a:lvl5pPr>
          </a:lstStyle>
          <a:p>
            <a:pPr lvl="0" rtl="0"/>
            <a:r>
              <a:rPr lang="de-DE" noProof="0"/>
              <a:t>Klicken Sie, um Text hinzuzufügen.</a:t>
            </a:r>
          </a:p>
        </p:txBody>
      </p:sp>
      <p:sp>
        <p:nvSpPr>
          <p:cNvPr id="578" name="Textplatzhalter 577">
            <a:extLst>
              <a:ext uri="{FF2B5EF4-FFF2-40B4-BE49-F238E27FC236}">
                <a16:creationId xmlns:a16="http://schemas.microsoft.com/office/drawing/2014/main" id="{3697F6D7-1830-4C28-A884-65811B44C0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607" y="6301292"/>
            <a:ext cx="3325091" cy="242047"/>
          </a:xfrm>
        </p:spPr>
        <p:txBody>
          <a:bodyPr rtlCol="0">
            <a:noAutofit/>
          </a:bodyPr>
          <a:lstStyle>
            <a:lvl1pPr marL="0" indent="0">
              <a:buNone/>
              <a:defRPr sz="1059"/>
            </a:lvl1pPr>
            <a:lvl2pPr marL="457203" indent="0">
              <a:buNone/>
              <a:defRPr sz="1200"/>
            </a:lvl2pPr>
            <a:lvl3pPr marL="914406" indent="0">
              <a:buNone/>
              <a:defRPr sz="1200"/>
            </a:lvl3pPr>
            <a:lvl4pPr marL="1371609" indent="0">
              <a:buNone/>
              <a:defRPr sz="1200"/>
            </a:lvl4pPr>
            <a:lvl5pPr marL="1828812" indent="0">
              <a:buNone/>
              <a:defRPr sz="1200"/>
            </a:lvl5pPr>
          </a:lstStyle>
          <a:p>
            <a:pPr lvl="0" rtl="0"/>
            <a:r>
              <a:rPr lang="de-DE" noProof="0"/>
              <a:t>Klicken Sie, um Text hinzuzufügen.</a:t>
            </a:r>
          </a:p>
        </p:txBody>
      </p:sp>
      <p:cxnSp>
        <p:nvCxnSpPr>
          <p:cNvPr id="580" name="Gerader Verbinder 579">
            <a:extLst>
              <a:ext uri="{FF2B5EF4-FFF2-40B4-BE49-F238E27FC236}">
                <a16:creationId xmlns:a16="http://schemas.microsoft.com/office/drawing/2014/main" id="{0C6A335F-E3A3-4B91-9CB5-AAF802C79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64696" y="5349240"/>
            <a:ext cx="320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Gerader Verbinder 581">
            <a:extLst>
              <a:ext uri="{FF2B5EF4-FFF2-40B4-BE49-F238E27FC236}">
                <a16:creationId xmlns:a16="http://schemas.microsoft.com/office/drawing/2014/main" id="{C002DEC6-EAD3-4F3B-B370-275854C38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5265" y="6252882"/>
            <a:ext cx="320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21362FAC-7210-4FEE-9E35-A8E30A71551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331415">
            <a:off x="7134311" y="1126366"/>
            <a:ext cx="5052051" cy="3615431"/>
          </a:xfrm>
          <a:custGeom>
            <a:avLst/>
            <a:gdLst>
              <a:gd name="connsiteX0" fmla="*/ 0 w 4083654"/>
              <a:gd name="connsiteY0" fmla="*/ 0 h 4097489"/>
              <a:gd name="connsiteX1" fmla="*/ 4083654 w 4083654"/>
              <a:gd name="connsiteY1" fmla="*/ 0 h 4097489"/>
              <a:gd name="connsiteX2" fmla="*/ 4083654 w 4083654"/>
              <a:gd name="connsiteY2" fmla="*/ 4097489 h 4097489"/>
              <a:gd name="connsiteX3" fmla="*/ 0 w 4083654"/>
              <a:gd name="connsiteY3" fmla="*/ 4097489 h 4097489"/>
              <a:gd name="connsiteX4" fmla="*/ 0 w 4083654"/>
              <a:gd name="connsiteY4" fmla="*/ 0 h 4097489"/>
              <a:gd name="connsiteX0" fmla="*/ 0 w 4083654"/>
              <a:gd name="connsiteY0" fmla="*/ 0 h 4097489"/>
              <a:gd name="connsiteX1" fmla="*/ 3955066 w 4083654"/>
              <a:gd name="connsiteY1" fmla="*/ 23813 h 4097489"/>
              <a:gd name="connsiteX2" fmla="*/ 4083654 w 4083654"/>
              <a:gd name="connsiteY2" fmla="*/ 4097489 h 4097489"/>
              <a:gd name="connsiteX3" fmla="*/ 0 w 4083654"/>
              <a:gd name="connsiteY3" fmla="*/ 4097489 h 4097489"/>
              <a:gd name="connsiteX4" fmla="*/ 0 w 4083654"/>
              <a:gd name="connsiteY4" fmla="*/ 0 h 4097489"/>
              <a:gd name="connsiteX0" fmla="*/ 0 w 4083654"/>
              <a:gd name="connsiteY0" fmla="*/ 0 h 4097489"/>
              <a:gd name="connsiteX1" fmla="*/ 3955066 w 4083654"/>
              <a:gd name="connsiteY1" fmla="*/ 23813 h 4097489"/>
              <a:gd name="connsiteX2" fmla="*/ 4083654 w 4083654"/>
              <a:gd name="connsiteY2" fmla="*/ 4097489 h 4097489"/>
              <a:gd name="connsiteX3" fmla="*/ 0 w 4083654"/>
              <a:gd name="connsiteY3" fmla="*/ 4097489 h 4097489"/>
              <a:gd name="connsiteX4" fmla="*/ 0 w 4083654"/>
              <a:gd name="connsiteY4" fmla="*/ 0 h 4097489"/>
              <a:gd name="connsiteX0" fmla="*/ 0 w 4364575"/>
              <a:gd name="connsiteY0" fmla="*/ 0 h 4097489"/>
              <a:gd name="connsiteX1" fmla="*/ 3955066 w 4364575"/>
              <a:gd name="connsiteY1" fmla="*/ 23813 h 4097489"/>
              <a:gd name="connsiteX2" fmla="*/ 4001952 w 4364575"/>
              <a:gd name="connsiteY2" fmla="*/ 1393826 h 4097489"/>
              <a:gd name="connsiteX3" fmla="*/ 4083654 w 4364575"/>
              <a:gd name="connsiteY3" fmla="*/ 4097489 h 4097489"/>
              <a:gd name="connsiteX4" fmla="*/ 0 w 4364575"/>
              <a:gd name="connsiteY4" fmla="*/ 4097489 h 4097489"/>
              <a:gd name="connsiteX5" fmla="*/ 0 w 4364575"/>
              <a:gd name="connsiteY5" fmla="*/ 0 h 4097489"/>
              <a:gd name="connsiteX0" fmla="*/ 0 w 4399317"/>
              <a:gd name="connsiteY0" fmla="*/ 124916 h 4222405"/>
              <a:gd name="connsiteX1" fmla="*/ 3955066 w 4399317"/>
              <a:gd name="connsiteY1" fmla="*/ 148729 h 4222405"/>
              <a:gd name="connsiteX2" fmla="*/ 4135302 w 4399317"/>
              <a:gd name="connsiteY2" fmla="*/ 2071192 h 4222405"/>
              <a:gd name="connsiteX3" fmla="*/ 4083654 w 4399317"/>
              <a:gd name="connsiteY3" fmla="*/ 4222405 h 4222405"/>
              <a:gd name="connsiteX4" fmla="*/ 0 w 4399317"/>
              <a:gd name="connsiteY4" fmla="*/ 4222405 h 4222405"/>
              <a:gd name="connsiteX5" fmla="*/ 0 w 4399317"/>
              <a:gd name="connsiteY5" fmla="*/ 124916 h 4222405"/>
              <a:gd name="connsiteX0" fmla="*/ 0 w 4399317"/>
              <a:gd name="connsiteY0" fmla="*/ 0 h 4097489"/>
              <a:gd name="connsiteX1" fmla="*/ 3955066 w 4399317"/>
              <a:gd name="connsiteY1" fmla="*/ 23813 h 4097489"/>
              <a:gd name="connsiteX2" fmla="*/ 4135302 w 4399317"/>
              <a:gd name="connsiteY2" fmla="*/ 1946276 h 4097489"/>
              <a:gd name="connsiteX3" fmla="*/ 4083654 w 4399317"/>
              <a:gd name="connsiteY3" fmla="*/ 4097489 h 4097489"/>
              <a:gd name="connsiteX4" fmla="*/ 0 w 4399317"/>
              <a:gd name="connsiteY4" fmla="*/ 4097489 h 4097489"/>
              <a:gd name="connsiteX5" fmla="*/ 0 w 4399317"/>
              <a:gd name="connsiteY5" fmla="*/ 0 h 4097489"/>
              <a:gd name="connsiteX0" fmla="*/ 0 w 4399317"/>
              <a:gd name="connsiteY0" fmla="*/ 0 h 4097489"/>
              <a:gd name="connsiteX1" fmla="*/ 3955066 w 4399317"/>
              <a:gd name="connsiteY1" fmla="*/ 23813 h 4097489"/>
              <a:gd name="connsiteX2" fmla="*/ 4135302 w 4399317"/>
              <a:gd name="connsiteY2" fmla="*/ 1946276 h 4097489"/>
              <a:gd name="connsiteX3" fmla="*/ 4083654 w 4399317"/>
              <a:gd name="connsiteY3" fmla="*/ 4097489 h 4097489"/>
              <a:gd name="connsiteX4" fmla="*/ 0 w 4399317"/>
              <a:gd name="connsiteY4" fmla="*/ 4097489 h 4097489"/>
              <a:gd name="connsiteX5" fmla="*/ 0 w 4399317"/>
              <a:gd name="connsiteY5" fmla="*/ 0 h 4097489"/>
              <a:gd name="connsiteX0" fmla="*/ 0 w 4399317"/>
              <a:gd name="connsiteY0" fmla="*/ 0 h 4097489"/>
              <a:gd name="connsiteX1" fmla="*/ 3955066 w 4399317"/>
              <a:gd name="connsiteY1" fmla="*/ 23813 h 4097489"/>
              <a:gd name="connsiteX2" fmla="*/ 4135302 w 4399317"/>
              <a:gd name="connsiteY2" fmla="*/ 1946276 h 4097489"/>
              <a:gd name="connsiteX3" fmla="*/ 4083654 w 4399317"/>
              <a:gd name="connsiteY3" fmla="*/ 4097489 h 4097489"/>
              <a:gd name="connsiteX4" fmla="*/ 0 w 4399317"/>
              <a:gd name="connsiteY4" fmla="*/ 4097489 h 4097489"/>
              <a:gd name="connsiteX5" fmla="*/ 0 w 4399317"/>
              <a:gd name="connsiteY5" fmla="*/ 0 h 4097489"/>
              <a:gd name="connsiteX0" fmla="*/ 0 w 4460436"/>
              <a:gd name="connsiteY0" fmla="*/ 0 h 4097489"/>
              <a:gd name="connsiteX1" fmla="*/ 3955066 w 4460436"/>
              <a:gd name="connsiteY1" fmla="*/ 23813 h 4097489"/>
              <a:gd name="connsiteX2" fmla="*/ 4135302 w 4460436"/>
              <a:gd name="connsiteY2" fmla="*/ 1946276 h 4097489"/>
              <a:gd name="connsiteX3" fmla="*/ 4083654 w 4460436"/>
              <a:gd name="connsiteY3" fmla="*/ 4097489 h 4097489"/>
              <a:gd name="connsiteX4" fmla="*/ 0 w 4460436"/>
              <a:gd name="connsiteY4" fmla="*/ 4097489 h 4097489"/>
              <a:gd name="connsiteX5" fmla="*/ 0 w 4460436"/>
              <a:gd name="connsiteY5" fmla="*/ 0 h 4097489"/>
              <a:gd name="connsiteX0" fmla="*/ 0 w 4707303"/>
              <a:gd name="connsiteY0" fmla="*/ 0 h 4097489"/>
              <a:gd name="connsiteX1" fmla="*/ 3955066 w 4707303"/>
              <a:gd name="connsiteY1" fmla="*/ 23813 h 4097489"/>
              <a:gd name="connsiteX2" fmla="*/ 4135302 w 4707303"/>
              <a:gd name="connsiteY2" fmla="*/ 1946276 h 4097489"/>
              <a:gd name="connsiteX3" fmla="*/ 4083654 w 4707303"/>
              <a:gd name="connsiteY3" fmla="*/ 4097489 h 4097489"/>
              <a:gd name="connsiteX4" fmla="*/ 0 w 4707303"/>
              <a:gd name="connsiteY4" fmla="*/ 4097489 h 4097489"/>
              <a:gd name="connsiteX5" fmla="*/ 0 w 4707303"/>
              <a:gd name="connsiteY5" fmla="*/ 0 h 4097489"/>
              <a:gd name="connsiteX0" fmla="*/ 0 w 4707303"/>
              <a:gd name="connsiteY0" fmla="*/ 0 h 4097489"/>
              <a:gd name="connsiteX1" fmla="*/ 3955066 w 4707303"/>
              <a:gd name="connsiteY1" fmla="*/ 23813 h 4097489"/>
              <a:gd name="connsiteX2" fmla="*/ 4135302 w 4707303"/>
              <a:gd name="connsiteY2" fmla="*/ 1946276 h 4097489"/>
              <a:gd name="connsiteX3" fmla="*/ 4083654 w 4707303"/>
              <a:gd name="connsiteY3" fmla="*/ 4097489 h 4097489"/>
              <a:gd name="connsiteX4" fmla="*/ 0 w 4707303"/>
              <a:gd name="connsiteY4" fmla="*/ 4097489 h 4097489"/>
              <a:gd name="connsiteX5" fmla="*/ 0 w 4707303"/>
              <a:gd name="connsiteY5" fmla="*/ 0 h 4097489"/>
              <a:gd name="connsiteX0" fmla="*/ 0 w 4142859"/>
              <a:gd name="connsiteY0" fmla="*/ 0 h 4104303"/>
              <a:gd name="connsiteX1" fmla="*/ 3955066 w 4142859"/>
              <a:gd name="connsiteY1" fmla="*/ 23813 h 4104303"/>
              <a:gd name="connsiteX2" fmla="*/ 4135302 w 4142859"/>
              <a:gd name="connsiteY2" fmla="*/ 1946276 h 4104303"/>
              <a:gd name="connsiteX3" fmla="*/ 4083654 w 4142859"/>
              <a:gd name="connsiteY3" fmla="*/ 4097489 h 4104303"/>
              <a:gd name="connsiteX4" fmla="*/ 0 w 4142859"/>
              <a:gd name="connsiteY4" fmla="*/ 4097489 h 4104303"/>
              <a:gd name="connsiteX5" fmla="*/ 0 w 4142859"/>
              <a:gd name="connsiteY5" fmla="*/ 0 h 4104303"/>
              <a:gd name="connsiteX0" fmla="*/ 0 w 4142859"/>
              <a:gd name="connsiteY0" fmla="*/ 0 h 4104303"/>
              <a:gd name="connsiteX1" fmla="*/ 3955066 w 4142859"/>
              <a:gd name="connsiteY1" fmla="*/ 23813 h 4104303"/>
              <a:gd name="connsiteX2" fmla="*/ 4135302 w 4142859"/>
              <a:gd name="connsiteY2" fmla="*/ 1946276 h 4104303"/>
              <a:gd name="connsiteX3" fmla="*/ 4083654 w 4142859"/>
              <a:gd name="connsiteY3" fmla="*/ 4097489 h 4104303"/>
              <a:gd name="connsiteX4" fmla="*/ 0 w 4142859"/>
              <a:gd name="connsiteY4" fmla="*/ 4097489 h 4104303"/>
              <a:gd name="connsiteX5" fmla="*/ 0 w 4142859"/>
              <a:gd name="connsiteY5" fmla="*/ 0 h 4104303"/>
              <a:gd name="connsiteX0" fmla="*/ 0 w 4142859"/>
              <a:gd name="connsiteY0" fmla="*/ 0 h 4104303"/>
              <a:gd name="connsiteX1" fmla="*/ 3955066 w 4142859"/>
              <a:gd name="connsiteY1" fmla="*/ 23813 h 4104303"/>
              <a:gd name="connsiteX2" fmla="*/ 4135302 w 4142859"/>
              <a:gd name="connsiteY2" fmla="*/ 1946276 h 4104303"/>
              <a:gd name="connsiteX3" fmla="*/ 4083654 w 4142859"/>
              <a:gd name="connsiteY3" fmla="*/ 4097489 h 4104303"/>
              <a:gd name="connsiteX4" fmla="*/ 0 w 4142859"/>
              <a:gd name="connsiteY4" fmla="*/ 4097489 h 4104303"/>
              <a:gd name="connsiteX5" fmla="*/ 0 w 4142859"/>
              <a:gd name="connsiteY5" fmla="*/ 0 h 4104303"/>
              <a:gd name="connsiteX0" fmla="*/ 0 w 4140726"/>
              <a:gd name="connsiteY0" fmla="*/ 0 h 4097489"/>
              <a:gd name="connsiteX1" fmla="*/ 3955066 w 4140726"/>
              <a:gd name="connsiteY1" fmla="*/ 23813 h 4097489"/>
              <a:gd name="connsiteX2" fmla="*/ 4135302 w 4140726"/>
              <a:gd name="connsiteY2" fmla="*/ 1946276 h 4097489"/>
              <a:gd name="connsiteX3" fmla="*/ 4083654 w 4140726"/>
              <a:gd name="connsiteY3" fmla="*/ 4097489 h 4097489"/>
              <a:gd name="connsiteX4" fmla="*/ 0 w 4140726"/>
              <a:gd name="connsiteY4" fmla="*/ 4097489 h 4097489"/>
              <a:gd name="connsiteX5" fmla="*/ 0 w 4140726"/>
              <a:gd name="connsiteY5" fmla="*/ 0 h 4097489"/>
              <a:gd name="connsiteX0" fmla="*/ 0 w 4143975"/>
              <a:gd name="connsiteY0" fmla="*/ 0 h 4097489"/>
              <a:gd name="connsiteX1" fmla="*/ 3955066 w 4143975"/>
              <a:gd name="connsiteY1" fmla="*/ 23813 h 4097489"/>
              <a:gd name="connsiteX2" fmla="*/ 4135302 w 4143975"/>
              <a:gd name="connsiteY2" fmla="*/ 1946276 h 4097489"/>
              <a:gd name="connsiteX3" fmla="*/ 4083654 w 4143975"/>
              <a:gd name="connsiteY3" fmla="*/ 4097489 h 4097489"/>
              <a:gd name="connsiteX4" fmla="*/ 0 w 4143975"/>
              <a:gd name="connsiteY4" fmla="*/ 4097489 h 4097489"/>
              <a:gd name="connsiteX5" fmla="*/ 0 w 4143975"/>
              <a:gd name="connsiteY5" fmla="*/ 0 h 4097489"/>
              <a:gd name="connsiteX0" fmla="*/ 0 w 4150477"/>
              <a:gd name="connsiteY0" fmla="*/ 0 h 4097489"/>
              <a:gd name="connsiteX1" fmla="*/ 3955066 w 4150477"/>
              <a:gd name="connsiteY1" fmla="*/ 23813 h 4097489"/>
              <a:gd name="connsiteX2" fmla="*/ 4135302 w 4150477"/>
              <a:gd name="connsiteY2" fmla="*/ 1946276 h 4097489"/>
              <a:gd name="connsiteX3" fmla="*/ 4107467 w 4150477"/>
              <a:gd name="connsiteY3" fmla="*/ 4097489 h 4097489"/>
              <a:gd name="connsiteX4" fmla="*/ 0 w 4150477"/>
              <a:gd name="connsiteY4" fmla="*/ 4097489 h 4097489"/>
              <a:gd name="connsiteX5" fmla="*/ 0 w 4150477"/>
              <a:gd name="connsiteY5" fmla="*/ 0 h 4097489"/>
              <a:gd name="connsiteX0" fmla="*/ 0 w 4142956"/>
              <a:gd name="connsiteY0" fmla="*/ 0 h 4097489"/>
              <a:gd name="connsiteX1" fmla="*/ 3955066 w 4142956"/>
              <a:gd name="connsiteY1" fmla="*/ 23813 h 4097489"/>
              <a:gd name="connsiteX2" fmla="*/ 4135302 w 4142956"/>
              <a:gd name="connsiteY2" fmla="*/ 1946276 h 4097489"/>
              <a:gd name="connsiteX3" fmla="*/ 4107467 w 4142956"/>
              <a:gd name="connsiteY3" fmla="*/ 4097489 h 4097489"/>
              <a:gd name="connsiteX4" fmla="*/ 0 w 4142956"/>
              <a:gd name="connsiteY4" fmla="*/ 4097489 h 4097489"/>
              <a:gd name="connsiteX5" fmla="*/ 0 w 4142956"/>
              <a:gd name="connsiteY5" fmla="*/ 0 h 4097489"/>
              <a:gd name="connsiteX0" fmla="*/ 0 w 4135302"/>
              <a:gd name="connsiteY0" fmla="*/ 0 h 4097489"/>
              <a:gd name="connsiteX1" fmla="*/ 3955066 w 4135302"/>
              <a:gd name="connsiteY1" fmla="*/ 23813 h 4097489"/>
              <a:gd name="connsiteX2" fmla="*/ 4135302 w 4135302"/>
              <a:gd name="connsiteY2" fmla="*/ 1946276 h 4097489"/>
              <a:gd name="connsiteX3" fmla="*/ 4107467 w 4135302"/>
              <a:gd name="connsiteY3" fmla="*/ 4097489 h 4097489"/>
              <a:gd name="connsiteX4" fmla="*/ 0 w 4135302"/>
              <a:gd name="connsiteY4" fmla="*/ 4097489 h 4097489"/>
              <a:gd name="connsiteX5" fmla="*/ 0 w 4135302"/>
              <a:gd name="connsiteY5" fmla="*/ 0 h 409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5302" h="4097489">
                <a:moveTo>
                  <a:pt x="0" y="0"/>
                </a:moveTo>
                <a:lnTo>
                  <a:pt x="3955066" y="23813"/>
                </a:lnTo>
                <a:lnTo>
                  <a:pt x="4135302" y="1946276"/>
                </a:lnTo>
                <a:cubicBezTo>
                  <a:pt x="4118633" y="2015622"/>
                  <a:pt x="4128529" y="3898182"/>
                  <a:pt x="4107467" y="4097489"/>
                </a:cubicBezTo>
                <a:lnTo>
                  <a:pt x="0" y="4097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Bild durch Klicken hinzufügen</a:t>
            </a:r>
          </a:p>
        </p:txBody>
      </p:sp>
      <p:sp>
        <p:nvSpPr>
          <p:cNvPr id="594" name="Textplatzhalter 593">
            <a:extLst>
              <a:ext uri="{FF2B5EF4-FFF2-40B4-BE49-F238E27FC236}">
                <a16:creationId xmlns:a16="http://schemas.microsoft.com/office/drawing/2014/main" id="{01349022-E9D7-4832-A67C-0340A91E25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376132">
            <a:off x="6815194" y="4953218"/>
            <a:ext cx="4764496" cy="627062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941"/>
            </a:lvl1pPr>
            <a:lvl2pPr marL="457203" indent="0">
              <a:buNone/>
              <a:defRPr sz="1800"/>
            </a:lvl2pPr>
            <a:lvl3pPr marL="914406" indent="0">
              <a:buNone/>
              <a:defRPr sz="1800"/>
            </a:lvl3pPr>
            <a:lvl4pPr marL="1371609" indent="0">
              <a:buNone/>
              <a:defRPr sz="1800"/>
            </a:lvl4pPr>
            <a:lvl5pPr marL="1828812" indent="0">
              <a:buNone/>
              <a:defRPr sz="1800"/>
            </a:lvl5pPr>
          </a:lstStyle>
          <a:p>
            <a:pPr lvl="0" rtl="0"/>
            <a:r>
              <a:rPr lang="de-DE" noProof="0"/>
              <a:t>Klicken Sie, um Text hinzuzufügen.</a:t>
            </a:r>
          </a:p>
        </p:txBody>
      </p:sp>
      <p:sp>
        <p:nvSpPr>
          <p:cNvPr id="589" name="Freihandform: Form 588">
            <a:extLst>
              <a:ext uri="{FF2B5EF4-FFF2-40B4-BE49-F238E27FC236}">
                <a16:creationId xmlns:a16="http://schemas.microsoft.com/office/drawing/2014/main" id="{07EB22DF-AC1B-4975-AD28-F65D763AF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7506">
            <a:off x="9062929" y="529780"/>
            <a:ext cx="2011737" cy="712011"/>
          </a:xfrm>
          <a:custGeom>
            <a:avLst/>
            <a:gdLst>
              <a:gd name="connsiteX0" fmla="*/ 1834868 w 2011737"/>
              <a:gd name="connsiteY0" fmla="*/ 547152 h 712011"/>
              <a:gd name="connsiteX1" fmla="*/ 1528944 w 2011737"/>
              <a:gd name="connsiteY1" fmla="*/ 576385 h 712011"/>
              <a:gd name="connsiteX2" fmla="*/ 1121724 w 2011737"/>
              <a:gd name="connsiteY2" fmla="*/ 615249 h 712011"/>
              <a:gd name="connsiteX3" fmla="*/ 697282 w 2011737"/>
              <a:gd name="connsiteY3" fmla="*/ 655812 h 712011"/>
              <a:gd name="connsiteX4" fmla="*/ 339576 w 2011737"/>
              <a:gd name="connsiteY4" fmla="*/ 689804 h 712011"/>
              <a:gd name="connsiteX5" fmla="*/ 132907 w 2011737"/>
              <a:gd name="connsiteY5" fmla="*/ 709519 h 712011"/>
              <a:gd name="connsiteX6" fmla="*/ 69230 w 2011737"/>
              <a:gd name="connsiteY6" fmla="*/ 712011 h 712011"/>
              <a:gd name="connsiteX7" fmla="*/ 117724 w 2011737"/>
              <a:gd name="connsiteY7" fmla="*/ 654452 h 712011"/>
              <a:gd name="connsiteX8" fmla="*/ 73875 w 2011737"/>
              <a:gd name="connsiteY8" fmla="*/ 632811 h 712011"/>
              <a:gd name="connsiteX9" fmla="*/ 120104 w 2011737"/>
              <a:gd name="connsiteY9" fmla="*/ 600519 h 712011"/>
              <a:gd name="connsiteX10" fmla="*/ 67983 w 2011737"/>
              <a:gd name="connsiteY10" fmla="*/ 561882 h 712011"/>
              <a:gd name="connsiteX11" fmla="*/ 107527 w 2011737"/>
              <a:gd name="connsiteY11" fmla="*/ 538314 h 712011"/>
              <a:gd name="connsiteX12" fmla="*/ 67190 w 2011737"/>
              <a:gd name="connsiteY12" fmla="*/ 517466 h 712011"/>
              <a:gd name="connsiteX13" fmla="*/ 154549 w 2011737"/>
              <a:gd name="connsiteY13" fmla="*/ 478149 h 712011"/>
              <a:gd name="connsiteX14" fmla="*/ 51327 w 2011737"/>
              <a:gd name="connsiteY14" fmla="*/ 426028 h 712011"/>
              <a:gd name="connsiteX15" fmla="*/ 101295 w 2011737"/>
              <a:gd name="connsiteY15" fmla="*/ 417191 h 712011"/>
              <a:gd name="connsiteX16" fmla="*/ 57786 w 2011737"/>
              <a:gd name="connsiteY16" fmla="*/ 390224 h 712011"/>
              <a:gd name="connsiteX17" fmla="*/ 85772 w 2011737"/>
              <a:gd name="connsiteY17" fmla="*/ 360878 h 712011"/>
              <a:gd name="connsiteX18" fmla="*/ 17789 w 2011737"/>
              <a:gd name="connsiteY18" fmla="*/ 314309 h 712011"/>
              <a:gd name="connsiteX19" fmla="*/ 97103 w 2011737"/>
              <a:gd name="connsiteY19" fmla="*/ 284057 h 712011"/>
              <a:gd name="connsiteX20" fmla="*/ 0 w 2011737"/>
              <a:gd name="connsiteY20" fmla="*/ 201117 h 712011"/>
              <a:gd name="connsiteX21" fmla="*/ 138006 w 2011737"/>
              <a:gd name="connsiteY21" fmla="*/ 167126 h 712011"/>
              <a:gd name="connsiteX22" fmla="*/ 258790 w 2011737"/>
              <a:gd name="connsiteY22" fmla="*/ 155795 h 712011"/>
              <a:gd name="connsiteX23" fmla="*/ 614682 w 2011737"/>
              <a:gd name="connsiteY23" fmla="*/ 121803 h 712011"/>
              <a:gd name="connsiteX24" fmla="*/ 1047622 w 2011737"/>
              <a:gd name="connsiteY24" fmla="*/ 80447 h 712011"/>
              <a:gd name="connsiteX25" fmla="*/ 1466852 w 2011737"/>
              <a:gd name="connsiteY25" fmla="*/ 40450 h 712011"/>
              <a:gd name="connsiteX26" fmla="*/ 1782635 w 2011737"/>
              <a:gd name="connsiteY26" fmla="*/ 9971 h 712011"/>
              <a:gd name="connsiteX27" fmla="*/ 1960751 w 2011737"/>
              <a:gd name="connsiteY27" fmla="*/ 0 h 712011"/>
              <a:gd name="connsiteX28" fmla="*/ 1884496 w 2011737"/>
              <a:gd name="connsiteY28" fmla="*/ 74102 h 712011"/>
              <a:gd name="connsiteX29" fmla="*/ 1946021 w 2011737"/>
              <a:gd name="connsiteY29" fmla="*/ 100049 h 712011"/>
              <a:gd name="connsiteX30" fmla="*/ 1872486 w 2011737"/>
              <a:gd name="connsiteY30" fmla="*/ 146391 h 712011"/>
              <a:gd name="connsiteX31" fmla="*/ 1982845 w 2011737"/>
              <a:gd name="connsiteY31" fmla="*/ 192619 h 712011"/>
              <a:gd name="connsiteX32" fmla="*/ 1888349 w 2011737"/>
              <a:gd name="connsiteY32" fmla="*/ 239754 h 712011"/>
              <a:gd name="connsiteX33" fmla="*/ 1961657 w 2011737"/>
              <a:gd name="connsiteY33" fmla="*/ 271933 h 712011"/>
              <a:gd name="connsiteX34" fmla="*/ 1889482 w 2011737"/>
              <a:gd name="connsiteY34" fmla="*/ 337310 h 712011"/>
              <a:gd name="connsiteX35" fmla="*/ 1975254 w 2011737"/>
              <a:gd name="connsiteY35" fmla="*/ 394756 h 712011"/>
              <a:gd name="connsiteX36" fmla="*/ 1892994 w 2011737"/>
              <a:gd name="connsiteY36" fmla="*/ 483021 h 712011"/>
              <a:gd name="connsiteX37" fmla="*/ 2011738 w 2011737"/>
              <a:gd name="connsiteY37" fmla="*/ 500697 h 712011"/>
              <a:gd name="connsiteX38" fmla="*/ 1834868 w 2011737"/>
              <a:gd name="connsiteY38" fmla="*/ 547152 h 71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11737" h="712011">
                <a:moveTo>
                  <a:pt x="1834868" y="547152"/>
                </a:moveTo>
                <a:lnTo>
                  <a:pt x="1528944" y="576385"/>
                </a:lnTo>
                <a:lnTo>
                  <a:pt x="1121724" y="615249"/>
                </a:lnTo>
                <a:lnTo>
                  <a:pt x="697282" y="655812"/>
                </a:lnTo>
                <a:lnTo>
                  <a:pt x="339576" y="689804"/>
                </a:lnTo>
                <a:cubicBezTo>
                  <a:pt x="270687" y="696375"/>
                  <a:pt x="201684" y="701134"/>
                  <a:pt x="132907" y="709519"/>
                </a:cubicBezTo>
                <a:cubicBezTo>
                  <a:pt x="111719" y="712011"/>
                  <a:pt x="90191" y="708499"/>
                  <a:pt x="69230" y="712011"/>
                </a:cubicBezTo>
                <a:cubicBezTo>
                  <a:pt x="86423" y="693716"/>
                  <a:pt x="102612" y="674501"/>
                  <a:pt x="117724" y="654452"/>
                </a:cubicBezTo>
                <a:cubicBezTo>
                  <a:pt x="104121" y="645346"/>
                  <a:pt x="89378" y="638071"/>
                  <a:pt x="73875" y="632811"/>
                </a:cubicBezTo>
                <a:cubicBezTo>
                  <a:pt x="88727" y="621271"/>
                  <a:pt x="104157" y="610493"/>
                  <a:pt x="120104" y="600519"/>
                </a:cubicBezTo>
                <a:lnTo>
                  <a:pt x="67983" y="561882"/>
                </a:lnTo>
                <a:lnTo>
                  <a:pt x="107527" y="538314"/>
                </a:lnTo>
                <a:lnTo>
                  <a:pt x="67190" y="517466"/>
                </a:lnTo>
                <a:cubicBezTo>
                  <a:pt x="67190" y="517466"/>
                  <a:pt x="146504" y="479169"/>
                  <a:pt x="154549" y="478149"/>
                </a:cubicBezTo>
                <a:cubicBezTo>
                  <a:pt x="162593" y="477129"/>
                  <a:pt x="66737" y="432827"/>
                  <a:pt x="51327" y="426028"/>
                </a:cubicBezTo>
                <a:cubicBezTo>
                  <a:pt x="67157" y="419534"/>
                  <a:pt x="84198" y="416520"/>
                  <a:pt x="101295" y="417191"/>
                </a:cubicBezTo>
                <a:cubicBezTo>
                  <a:pt x="87782" y="406694"/>
                  <a:pt x="73199" y="397656"/>
                  <a:pt x="57786" y="390224"/>
                </a:cubicBezTo>
                <a:cubicBezTo>
                  <a:pt x="68282" y="381626"/>
                  <a:pt x="77681" y="371770"/>
                  <a:pt x="85772" y="360878"/>
                </a:cubicBezTo>
                <a:cubicBezTo>
                  <a:pt x="70929" y="348301"/>
                  <a:pt x="17789" y="314309"/>
                  <a:pt x="17789" y="314309"/>
                </a:cubicBezTo>
                <a:lnTo>
                  <a:pt x="97103" y="284057"/>
                </a:lnTo>
                <a:cubicBezTo>
                  <a:pt x="62512" y="259125"/>
                  <a:pt x="30034" y="231384"/>
                  <a:pt x="0" y="201117"/>
                </a:cubicBezTo>
                <a:cubicBezTo>
                  <a:pt x="77388" y="170298"/>
                  <a:pt x="102881" y="170411"/>
                  <a:pt x="138006" y="167126"/>
                </a:cubicBezTo>
                <a:lnTo>
                  <a:pt x="258790" y="155795"/>
                </a:lnTo>
                <a:lnTo>
                  <a:pt x="614682" y="121803"/>
                </a:lnTo>
                <a:lnTo>
                  <a:pt x="1047622" y="80447"/>
                </a:lnTo>
                <a:lnTo>
                  <a:pt x="1466852" y="40450"/>
                </a:lnTo>
                <a:lnTo>
                  <a:pt x="1782635" y="9971"/>
                </a:lnTo>
                <a:cubicBezTo>
                  <a:pt x="1886649" y="0"/>
                  <a:pt x="1846879" y="8385"/>
                  <a:pt x="1960751" y="0"/>
                </a:cubicBezTo>
                <a:cubicBezTo>
                  <a:pt x="1935370" y="5779"/>
                  <a:pt x="1884496" y="74102"/>
                  <a:pt x="1884496" y="74102"/>
                </a:cubicBezTo>
                <a:lnTo>
                  <a:pt x="1946021" y="100049"/>
                </a:lnTo>
                <a:lnTo>
                  <a:pt x="1872486" y="146391"/>
                </a:lnTo>
                <a:cubicBezTo>
                  <a:pt x="1906251" y="168204"/>
                  <a:pt x="1943619" y="183856"/>
                  <a:pt x="1982845" y="192619"/>
                </a:cubicBezTo>
                <a:lnTo>
                  <a:pt x="1888349" y="239754"/>
                </a:lnTo>
                <a:lnTo>
                  <a:pt x="1961657" y="271933"/>
                </a:lnTo>
                <a:cubicBezTo>
                  <a:pt x="1934985" y="290653"/>
                  <a:pt x="1910738" y="312614"/>
                  <a:pt x="1889482" y="337310"/>
                </a:cubicBezTo>
                <a:lnTo>
                  <a:pt x="1975254" y="394756"/>
                </a:lnTo>
                <a:lnTo>
                  <a:pt x="1892994" y="483021"/>
                </a:lnTo>
                <a:cubicBezTo>
                  <a:pt x="1932198" y="505682"/>
                  <a:pt x="2011738" y="500697"/>
                  <a:pt x="2011738" y="500697"/>
                </a:cubicBezTo>
                <a:cubicBezTo>
                  <a:pt x="2011738" y="500697"/>
                  <a:pt x="1868633" y="543866"/>
                  <a:pt x="1834868" y="547152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1131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sz="1800" noProof="0"/>
          </a:p>
        </p:txBody>
      </p:sp>
    </p:spTree>
    <p:extLst>
      <p:ext uri="{BB962C8B-B14F-4D97-AF65-F5344CB8AC3E}">
        <p14:creationId xmlns:p14="http://schemas.microsoft.com/office/powerpoint/2010/main" val="1187932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168">
          <p15:clr>
            <a:srgbClr val="FBAE40"/>
          </p15:clr>
        </p15:guide>
        <p15:guide id="3" pos="2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E1C5B-9D8E-A3C0-D2CB-E8FE5CB7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2D0942-CCBD-A057-3C17-33D12E0EB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1D3B91-D23C-0705-9593-B51C8F74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A3FC-2C4B-4480-A060-D044B872BE88}" type="datetimeFigureOut">
              <a:rPr lang="de-DE" smtClean="0"/>
              <a:t>26.10.2025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4CE006-5418-756F-CD65-9976CAB5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3D58E7-2414-94CD-AA69-CCA67F48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9B6F-95F7-4640-98EF-C57EAE683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5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46D10-3C80-1BBC-1608-2211C8353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8CDE29-0FAE-6843-E0B5-C2F68217D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2FC285-DAF9-DE76-85D6-3BD5DCE2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A3FC-2C4B-4480-A060-D044B872BE88}" type="datetimeFigureOut">
              <a:rPr lang="de-DE" smtClean="0"/>
              <a:t>26.10.2025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92DB09-09A7-3586-F944-FC04EE02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B885BF-3DAB-2A22-B985-34F37A86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9B6F-95F7-4640-98EF-C57EAE683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07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1BA91-3CD6-2CB0-BCDF-554D1D4A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3B474A-091E-5C3C-69E8-E94576D06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1F88A7-075F-E90C-C119-C3924D7B6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2D9F84-EB4F-C7D0-8C6D-33671933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A3FC-2C4B-4480-A060-D044B872BE88}" type="datetimeFigureOut">
              <a:rPr lang="de-DE" smtClean="0"/>
              <a:t>26.10.2025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656134-3E02-5730-7B93-C989406B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34AA8F-A4FD-CB20-3D2C-3FB509935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9B6F-95F7-4640-98EF-C57EAE683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46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27046-7B28-4EAA-7D83-1E1BAE46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DD388E-7D70-9B34-F219-94CF5A71B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4323C2-196F-A766-7E56-CA48E8E7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8300C9-F048-30E6-8E22-B853A6C8B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ACD35E6-7B1C-F2B9-E594-AC81D06BF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388BEE8-C90A-5003-A5D5-1836EBB2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A3FC-2C4B-4480-A060-D044B872BE88}" type="datetimeFigureOut">
              <a:rPr lang="de-DE" smtClean="0"/>
              <a:t>26.10.2025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E77605A-5A87-885E-DD34-C81996F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05D031A-AE40-8A75-6D77-B3936BDA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9B6F-95F7-4640-98EF-C57EAE683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8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93AC5-5BF3-DD9D-6BC0-E2171F23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49AD23-87C7-CECB-0265-179861E8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A3FC-2C4B-4480-A060-D044B872BE88}" type="datetimeFigureOut">
              <a:rPr lang="de-DE" smtClean="0"/>
              <a:t>26.10.2025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3A9C4B-AC6C-C9DD-B0CD-B2D1571D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FC143F-C2EA-7614-8B9F-C73D2F97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9B6F-95F7-4640-98EF-C57EAE683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3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AAC6A7C-851C-B8CB-7741-6A6721E1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A3FC-2C4B-4480-A060-D044B872BE88}" type="datetimeFigureOut">
              <a:rPr lang="de-DE" smtClean="0"/>
              <a:t>26.10.2025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6F090C-6DCD-2AD2-BCC2-16E913F96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FC1469-1FB8-BB42-87D8-746229FE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9B6F-95F7-4640-98EF-C57EAE683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83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157BB-64D9-2F08-E682-69321D65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EB96B-9A0F-7214-D647-B13E65E54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0F565B-CAAC-56C2-BDAF-FB192F58E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19A922-078B-06C9-7E64-FAD64336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A3FC-2C4B-4480-A060-D044B872BE88}" type="datetimeFigureOut">
              <a:rPr lang="de-DE" smtClean="0"/>
              <a:t>26.10.2025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E0CC3A-B992-5E38-0D3E-C82AB67B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0463EF-54EA-89C1-6FE9-6E1FAB9C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9B6F-95F7-4640-98EF-C57EAE683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4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CE78D-B105-D1EA-8015-7DDDC8A8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46DB24-379E-F96E-F6C4-035ECB39C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C15410-A093-C4C5-5986-AD0BC823D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D98225-03C2-8B96-C648-ADAF5E27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A3FC-2C4B-4480-A060-D044B872BE88}" type="datetimeFigureOut">
              <a:rPr lang="de-DE" smtClean="0"/>
              <a:t>26.10.2025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CF3AC0-156A-021B-E7DD-3EA0DCD3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99DB75-EC0D-E0C6-FF93-5AE183CF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9B6F-95F7-4640-98EF-C57EAE683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75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04B1F7-FA7A-B842-AC51-CE326DB4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3F0D62-8511-6124-EDD6-D757B6D3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50E939-F86A-A943-A411-382386A1D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A3FC-2C4B-4480-A060-D044B872BE88}" type="datetimeFigureOut">
              <a:rPr lang="de-DE" smtClean="0"/>
              <a:t>26.10.2025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7FCD90-7249-37F8-C2B2-5C3EC46FB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691237-7E18-6AC3-BA8E-0005121C8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C9B6F-95F7-4640-98EF-C57EAE683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66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B8D94-BE6C-4BB1-BDAF-B71F4823F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136" y="198756"/>
            <a:ext cx="5692863" cy="1298986"/>
          </a:xfrm>
        </p:spPr>
        <p:txBody>
          <a:bodyPr rtlCol="0" anchor="t" anchorCtr="0">
            <a:noAutofit/>
          </a:bodyPr>
          <a:lstStyle/>
          <a:p>
            <a:r>
              <a:rPr lang="de-DE" sz="4412" dirty="0"/>
              <a:t>Führerschein</a:t>
            </a:r>
            <a:br>
              <a:rPr lang="de-DE" sz="4412" dirty="0"/>
            </a:br>
            <a:r>
              <a:rPr lang="de-DE" sz="4412" dirty="0"/>
              <a:t>für den Gasbrenner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C7E6B9-D9BE-44A9-8E51-9CADF0005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309421">
            <a:off x="6706924" y="4607601"/>
            <a:ext cx="1077525" cy="298525"/>
          </a:xfrm>
        </p:spPr>
        <p:txBody>
          <a:bodyPr rtlCol="0">
            <a:normAutofit fontScale="92500"/>
          </a:bodyPr>
          <a:lstStyle/>
          <a:p>
            <a:pPr rtl="0"/>
            <a:r>
              <a:rPr lang="de-DE" dirty="0"/>
              <a:t>Verliehen an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31BC19-5791-4124-8F2C-17A72A4B9F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313431">
            <a:off x="7873763" y="5042956"/>
            <a:ext cx="3742090" cy="602213"/>
          </a:xfrm>
        </p:spPr>
        <p:txBody>
          <a:bodyPr vert="horz" lIns="80682" tIns="40341" rIns="80682" bIns="40341" rtlCol="0" anchor="t">
            <a:normAutofit/>
          </a:bodyPr>
          <a:lstStyle/>
          <a:p>
            <a:r>
              <a:rPr lang="de-DE" dirty="0"/>
              <a:t>Name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CDBD99-D094-498C-BFB6-7B88829956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3136" y="1974073"/>
            <a:ext cx="3848548" cy="2712227"/>
          </a:xfrm>
        </p:spPr>
        <p:txBody>
          <a:bodyPr vert="horz" lIns="80682" tIns="40341" rIns="80682" bIns="40341" rtlCol="0" anchor="t">
            <a:noAutofit/>
          </a:bodyPr>
          <a:lstStyle/>
          <a:p>
            <a:r>
              <a:rPr lang="de-DE" dirty="0"/>
              <a:t>Vorname hat gezeigt, dass sie ordnungsgemäß einen Gasbrenner bedienen kann.</a:t>
            </a:r>
          </a:p>
          <a:p>
            <a:endParaRPr lang="de-DE" dirty="0"/>
          </a:p>
          <a:p>
            <a:r>
              <a:rPr lang="de-DE" dirty="0"/>
              <a:t>Dazu gehören das</a:t>
            </a:r>
          </a:p>
          <a:p>
            <a:endParaRPr lang="de-DE" dirty="0"/>
          </a:p>
          <a:p>
            <a:r>
              <a:rPr lang="de-DE" dirty="0"/>
              <a:t>1. Schließen der Luft- und Gaszufuhr</a:t>
            </a:r>
          </a:p>
          <a:p>
            <a:r>
              <a:rPr lang="de-DE" dirty="0"/>
              <a:t>2. Anzünden des Streichholzes</a:t>
            </a:r>
          </a:p>
          <a:p>
            <a:r>
              <a:rPr lang="de-DE" dirty="0"/>
              <a:t>3. Öffnen des Gashahnes</a:t>
            </a:r>
          </a:p>
          <a:p>
            <a:r>
              <a:rPr lang="de-DE" dirty="0"/>
              <a:t>4. Entzünden des Gases</a:t>
            </a:r>
          </a:p>
          <a:p>
            <a:r>
              <a:rPr lang="de-DE" dirty="0"/>
              <a:t>5. Einstellen der gewünschten Flamme</a:t>
            </a:r>
          </a:p>
          <a:p>
            <a:r>
              <a:rPr lang="de-DE" dirty="0"/>
              <a:t>6. Erhitzen des Reagenzglases in der Flamme.</a:t>
            </a:r>
            <a:endParaRPr lang="en-US" dirty="0" err="1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424B69ED-324C-46D8-B622-097F0229B6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1358" y="5405718"/>
            <a:ext cx="2420471" cy="242047"/>
          </a:xfrm>
        </p:spPr>
        <p:txBody>
          <a:bodyPr vert="horz" lIns="80682" tIns="40341" rIns="80682" bIns="40341" rtlCol="0" anchor="t">
            <a:noAutofit/>
          </a:bodyPr>
          <a:lstStyle/>
          <a:p>
            <a:r>
              <a:rPr lang="de-DE" dirty="0"/>
              <a:t>von Borstel/Reintsma/Wollny</a:t>
            </a:r>
            <a:endParaRPr lang="de-DE" dirty="0">
              <a:cs typeface="Courier New"/>
            </a:endParaRPr>
          </a:p>
          <a:p>
            <a:pPr rtl="0"/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B3D5DF8-E728-4E30-BECE-F3EDB1FE0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1357" y="5969770"/>
            <a:ext cx="2420471" cy="242047"/>
          </a:xfrm>
        </p:spPr>
        <p:txBody>
          <a:bodyPr vert="horz" lIns="80682" tIns="40341" rIns="80682" bIns="40341" rtlCol="0" anchor="t">
            <a:noAutofit/>
          </a:bodyPr>
          <a:lstStyle/>
          <a:p>
            <a:r>
              <a:rPr lang="de-DE" dirty="0"/>
              <a:t>. November 2025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0A79BDA5-5B2B-488E-956C-56EB14F0DC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1357" y="6291775"/>
            <a:ext cx="2420471" cy="242047"/>
          </a:xfrm>
        </p:spPr>
        <p:txBody>
          <a:bodyPr rtlCol="0"/>
          <a:lstStyle/>
          <a:p>
            <a:pPr rtl="0"/>
            <a:r>
              <a:rPr lang="de-DE" dirty="0"/>
              <a:t>Datum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A2944F7-52F9-7DD6-8083-E34928A1E9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E3278C2-83E9-439D-06C5-CCE4805991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7987" y="1412321"/>
            <a:ext cx="3043519" cy="30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4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B8D94-BE6C-4BB1-BDAF-B71F4823F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136" y="198756"/>
            <a:ext cx="5692863" cy="1298986"/>
          </a:xfrm>
        </p:spPr>
        <p:txBody>
          <a:bodyPr rtlCol="0" anchor="t" anchorCtr="0">
            <a:noAutofit/>
          </a:bodyPr>
          <a:lstStyle/>
          <a:p>
            <a:r>
              <a:rPr lang="de-DE" sz="4412" dirty="0"/>
              <a:t>Führerschein</a:t>
            </a:r>
            <a:br>
              <a:rPr lang="de-DE" sz="4412" dirty="0"/>
            </a:br>
            <a:r>
              <a:rPr lang="de-DE" sz="4412" dirty="0"/>
              <a:t>für den Gasbrenner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C7E6B9-D9BE-44A9-8E51-9CADF0005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309421">
            <a:off x="6706924" y="4607601"/>
            <a:ext cx="1077525" cy="298525"/>
          </a:xfrm>
        </p:spPr>
        <p:txBody>
          <a:bodyPr rtlCol="0">
            <a:normAutofit fontScale="92500"/>
          </a:bodyPr>
          <a:lstStyle/>
          <a:p>
            <a:pPr rtl="0"/>
            <a:r>
              <a:rPr lang="de-DE" dirty="0"/>
              <a:t>Verliehen an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31BC19-5791-4124-8F2C-17A72A4B9F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313431">
            <a:off x="7873763" y="5042956"/>
            <a:ext cx="3742090" cy="602213"/>
          </a:xfrm>
        </p:spPr>
        <p:txBody>
          <a:bodyPr vert="horz" lIns="80682" tIns="40341" rIns="80682" bIns="40341" rtlCol="0" anchor="t">
            <a:normAutofit/>
          </a:bodyPr>
          <a:lstStyle/>
          <a:p>
            <a:r>
              <a:rPr lang="de-DE" dirty="0"/>
              <a:t>Name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CDBD99-D094-498C-BFB6-7B88829956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3136" y="1974073"/>
            <a:ext cx="3848548" cy="2712227"/>
          </a:xfrm>
        </p:spPr>
        <p:txBody>
          <a:bodyPr vert="horz" lIns="80682" tIns="40341" rIns="80682" bIns="40341" rtlCol="0" anchor="t">
            <a:noAutofit/>
          </a:bodyPr>
          <a:lstStyle/>
          <a:p>
            <a:r>
              <a:rPr lang="de-DE" dirty="0"/>
              <a:t>Vorname hat gezeigt, dass er ordnungsgemäß einen Gasbrenner bedienen kann.</a:t>
            </a:r>
          </a:p>
          <a:p>
            <a:endParaRPr lang="de-DE" dirty="0"/>
          </a:p>
          <a:p>
            <a:r>
              <a:rPr lang="de-DE" dirty="0"/>
              <a:t>Dazu gehören das</a:t>
            </a:r>
          </a:p>
          <a:p>
            <a:endParaRPr lang="de-DE" dirty="0"/>
          </a:p>
          <a:p>
            <a:r>
              <a:rPr lang="de-DE" dirty="0"/>
              <a:t>1. Schließen der Luft- und Gaszufuhr</a:t>
            </a:r>
          </a:p>
          <a:p>
            <a:r>
              <a:rPr lang="de-DE" dirty="0"/>
              <a:t>2. Anzünden des Streichholzes</a:t>
            </a:r>
          </a:p>
          <a:p>
            <a:r>
              <a:rPr lang="de-DE" dirty="0"/>
              <a:t>3. Öffnen des Gashahnes</a:t>
            </a:r>
          </a:p>
          <a:p>
            <a:r>
              <a:rPr lang="de-DE" dirty="0"/>
              <a:t>4. Entzünden des Gases</a:t>
            </a:r>
          </a:p>
          <a:p>
            <a:r>
              <a:rPr lang="de-DE" dirty="0"/>
              <a:t>5. Einstellen der gewünschten Flamme</a:t>
            </a:r>
          </a:p>
          <a:p>
            <a:r>
              <a:rPr lang="de-DE" dirty="0"/>
              <a:t>6. Erhitzen des Reagenzglases in der Flamme.</a:t>
            </a:r>
            <a:endParaRPr lang="en-US" dirty="0" err="1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424B69ED-324C-46D8-B622-097F0229B6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1358" y="5405718"/>
            <a:ext cx="2420471" cy="242047"/>
          </a:xfrm>
        </p:spPr>
        <p:txBody>
          <a:bodyPr vert="horz" lIns="80682" tIns="40341" rIns="80682" bIns="40341" rtlCol="0" anchor="t">
            <a:noAutofit/>
          </a:bodyPr>
          <a:lstStyle/>
          <a:p>
            <a:r>
              <a:rPr lang="de-DE" dirty="0"/>
              <a:t>von Borstel/Reintsma/Wollny</a:t>
            </a:r>
            <a:endParaRPr lang="de-DE" dirty="0">
              <a:cs typeface="Courier New"/>
            </a:endParaRPr>
          </a:p>
          <a:p>
            <a:pPr rtl="0"/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B3D5DF8-E728-4E30-BECE-F3EDB1FE0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1357" y="5969770"/>
            <a:ext cx="2420471" cy="242047"/>
          </a:xfrm>
        </p:spPr>
        <p:txBody>
          <a:bodyPr vert="horz" lIns="80682" tIns="40341" rIns="80682" bIns="40341" rtlCol="0" anchor="t">
            <a:noAutofit/>
          </a:bodyPr>
          <a:lstStyle/>
          <a:p>
            <a:r>
              <a:rPr lang="de-DE" dirty="0"/>
              <a:t>. November 2025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0A79BDA5-5B2B-488E-956C-56EB14F0DC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1357" y="6291775"/>
            <a:ext cx="2420471" cy="242047"/>
          </a:xfrm>
        </p:spPr>
        <p:txBody>
          <a:bodyPr rtlCol="0"/>
          <a:lstStyle/>
          <a:p>
            <a:pPr rtl="0"/>
            <a:r>
              <a:rPr lang="de-DE" dirty="0"/>
              <a:t>Datum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37A3060C-9EFB-92C0-9E59-85E9934FD8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DA0463-4C6B-6A20-8F9F-F740428EC5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7987" y="1412321"/>
            <a:ext cx="3043519" cy="30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65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33E154C334524BBDB546575881300B" ma:contentTypeVersion="3" ma:contentTypeDescription="Create a new document." ma:contentTypeScope="" ma:versionID="e7f8f1d7bb5e001a31f33553f6655ed8">
  <xsd:schema xmlns:xsd="http://www.w3.org/2001/XMLSchema" xmlns:xs="http://www.w3.org/2001/XMLSchema" xmlns:p="http://schemas.microsoft.com/office/2006/metadata/properties" xmlns:ns2="75cbd602-e409-44aa-96a8-25ab39afad20" targetNamespace="http://schemas.microsoft.com/office/2006/metadata/properties" ma:root="true" ma:fieldsID="cde3b532b9249f97ec288ce83088a311" ns2:_="">
    <xsd:import namespace="75cbd602-e409-44aa-96a8-25ab39afad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bd602-e409-44aa-96a8-25ab39afa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2AD624-9C70-4445-A7F1-AB0BE0752D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6C488E-AC73-4593-A6CC-0A3982A4C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cbd602-e409-44aa-96a8-25ab39afad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384F92-DC60-4E5F-A55E-CB91007C2C39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75cbd602-e409-44aa-96a8-25ab39afad20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Breitbild</PresentationFormat>
  <Paragraphs>34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Office</vt:lpstr>
      <vt:lpstr>Führerschein für den Gasbrenner</vt:lpstr>
      <vt:lpstr>Führerschein für den Gasbrenner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Führerschein Gasbrenner</dc:title>
  <dc:creator>Gregor von Borstel</dc:creator>
  <cp:lastModifiedBy>von Borstel, Gregor</cp:lastModifiedBy>
  <cp:revision>4</cp:revision>
  <dcterms:created xsi:type="dcterms:W3CDTF">2023-10-30T13:50:08Z</dcterms:created>
  <dcterms:modified xsi:type="dcterms:W3CDTF">2025-10-26T14:45:56Z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0x010100C033E154C334524BBDB546575881300B</vt:lpwstr>
  </property>
</Properties>
</file>